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7" r:id="rId5"/>
    <p:sldId id="260" r:id="rId6"/>
    <p:sldId id="261" r:id="rId7"/>
    <p:sldId id="275" r:id="rId8"/>
    <p:sldId id="257" r:id="rId9"/>
    <p:sldId id="273" r:id="rId10"/>
    <p:sldId id="274" r:id="rId11"/>
    <p:sldId id="267" r:id="rId12"/>
    <p:sldId id="262" r:id="rId13"/>
    <p:sldId id="263" r:id="rId14"/>
    <p:sldId id="264" r:id="rId15"/>
    <p:sldId id="265" r:id="rId16"/>
    <p:sldId id="283" r:id="rId17"/>
    <p:sldId id="280" r:id="rId18"/>
    <p:sldId id="279" r:id="rId19"/>
    <p:sldId id="269" r:id="rId20"/>
    <p:sldId id="281" r:id="rId21"/>
    <p:sldId id="282" r:id="rId22"/>
    <p:sldId id="268" r:id="rId23"/>
    <p:sldId id="272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807B"/>
    <a:srgbClr val="B9B9B9"/>
    <a:srgbClr val="1B1C1D"/>
    <a:srgbClr val="B5BBB1"/>
    <a:srgbClr val="3E79B8"/>
    <a:srgbClr val="465342"/>
    <a:srgbClr val="3F4B41"/>
    <a:srgbClr val="BFC7CA"/>
    <a:srgbClr val="FBF499"/>
    <a:srgbClr val="2E0F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94" d="100"/>
          <a:sy n="94" d="100"/>
        </p:scale>
        <p:origin x="12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178F-CEFF-403F-BFB9-0A44C3B8C02A}" type="datetimeFigureOut">
              <a:rPr lang="de-DE" smtClean="0"/>
              <a:pPr/>
              <a:t>10.05.2020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40AE-4058-4D6E-B585-DD858613C9A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822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178F-CEFF-403F-BFB9-0A44C3B8C02A}" type="datetimeFigureOut">
              <a:rPr lang="de-DE" smtClean="0"/>
              <a:pPr/>
              <a:t>10.05.2020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40AE-4058-4D6E-B585-DD858613C9A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343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178F-CEFF-403F-BFB9-0A44C3B8C02A}" type="datetimeFigureOut">
              <a:rPr lang="de-DE" smtClean="0"/>
              <a:pPr/>
              <a:t>10.05.2020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40AE-4058-4D6E-B585-DD858613C9A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39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178F-CEFF-403F-BFB9-0A44C3B8C02A}" type="datetimeFigureOut">
              <a:rPr lang="de-DE" smtClean="0"/>
              <a:pPr/>
              <a:t>10.05.2020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40AE-4058-4D6E-B585-DD858613C9A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68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178F-CEFF-403F-BFB9-0A44C3B8C02A}" type="datetimeFigureOut">
              <a:rPr lang="de-DE" smtClean="0"/>
              <a:pPr/>
              <a:t>10.05.2020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40AE-4058-4D6E-B585-DD858613C9A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77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178F-CEFF-403F-BFB9-0A44C3B8C02A}" type="datetimeFigureOut">
              <a:rPr lang="de-DE" smtClean="0"/>
              <a:pPr/>
              <a:t>10.05.2020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40AE-4058-4D6E-B585-DD858613C9A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8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178F-CEFF-403F-BFB9-0A44C3B8C02A}" type="datetimeFigureOut">
              <a:rPr lang="de-DE" smtClean="0"/>
              <a:pPr/>
              <a:t>10.05.2020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40AE-4058-4D6E-B585-DD858613C9A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06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178F-CEFF-403F-BFB9-0A44C3B8C02A}" type="datetimeFigureOut">
              <a:rPr lang="de-DE" smtClean="0"/>
              <a:pPr/>
              <a:t>10.05.2020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40AE-4058-4D6E-B585-DD858613C9A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65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178F-CEFF-403F-BFB9-0A44C3B8C02A}" type="datetimeFigureOut">
              <a:rPr lang="de-DE" smtClean="0"/>
              <a:pPr/>
              <a:t>10.05.2020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40AE-4058-4D6E-B585-DD858613C9A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75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178F-CEFF-403F-BFB9-0A44C3B8C02A}" type="datetimeFigureOut">
              <a:rPr lang="de-DE" smtClean="0"/>
              <a:pPr/>
              <a:t>10.05.2020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40AE-4058-4D6E-B585-DD858613C9A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630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178F-CEFF-403F-BFB9-0A44C3B8C02A}" type="datetimeFigureOut">
              <a:rPr lang="de-DE" smtClean="0"/>
              <a:pPr/>
              <a:t>10.05.2020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40AE-4058-4D6E-B585-DD858613C9A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773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A178F-CEFF-403F-BFB9-0A44C3B8C02A}" type="datetimeFigureOut">
              <a:rPr lang="de-DE" smtClean="0"/>
              <a:pPr/>
              <a:t>10.05.2020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040AE-4058-4D6E-B585-DD858613C9A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770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C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E92CACD-6A1C-4F93-B710-CAD0898855AA}"/>
              </a:ext>
            </a:extLst>
          </p:cNvPr>
          <p:cNvSpPr txBox="1"/>
          <p:nvPr/>
        </p:nvSpPr>
        <p:spPr>
          <a:xfrm>
            <a:off x="205771" y="1720840"/>
            <a:ext cx="620785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5400" dirty="0"/>
              <a:t>Herzlich willkommen </a:t>
            </a:r>
          </a:p>
          <a:p>
            <a:pPr algn="ctr"/>
            <a:r>
              <a:rPr lang="de-DE" sz="5400" dirty="0"/>
              <a:t>zu </a:t>
            </a:r>
          </a:p>
          <a:p>
            <a:pPr algn="ctr"/>
            <a:r>
              <a:rPr lang="de-DE" sz="5400" dirty="0"/>
              <a:t>„Auf ein Wort – </a:t>
            </a:r>
          </a:p>
          <a:p>
            <a:pPr algn="ctr"/>
            <a:r>
              <a:rPr lang="de-DE" sz="5400" dirty="0"/>
              <a:t>Elfenbeinturm“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349F23-D603-4A5D-B306-844E2FFF29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2" t="6950" r="42798" b="9050"/>
          <a:stretch/>
        </p:blipFill>
        <p:spPr>
          <a:xfrm>
            <a:off x="6876256" y="403391"/>
            <a:ext cx="1815365" cy="605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7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B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4A56BBE-B4F3-465B-B0A9-D840BD2F2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055" y="980728"/>
            <a:ext cx="10903663" cy="51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8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70"/>
    </mc:Choice>
    <mc:Fallback xmlns="">
      <p:transition spd="slow" advTm="1307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74E4A0C-F636-4C3A-96EF-BE0145683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19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fenbeinturm">
            <a:hlinkClick r:id="" action="ppaction://media"/>
            <a:extLst>
              <a:ext uri="{FF2B5EF4-FFF2-40B4-BE49-F238E27FC236}">
                <a16:creationId xmlns:a16="http://schemas.microsoft.com/office/drawing/2014/main" id="{B0DB3E82-2D3E-4B2B-BC7E-D8A0532782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BF67F67-B702-494B-B495-744710601D1F}"/>
              </a:ext>
            </a:extLst>
          </p:cNvPr>
          <p:cNvSpPr txBox="1"/>
          <p:nvPr/>
        </p:nvSpPr>
        <p:spPr>
          <a:xfrm>
            <a:off x="1710735" y="1185208"/>
            <a:ext cx="57225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/>
              <a:t>Wort der Woche: </a:t>
            </a:r>
          </a:p>
          <a:p>
            <a:pPr algn="ctr"/>
            <a:r>
              <a:rPr lang="de-DE" sz="6000" dirty="0"/>
              <a:t>Elfenbeinturm</a:t>
            </a:r>
          </a:p>
        </p:txBody>
      </p:sp>
    </p:spTree>
    <p:extLst>
      <p:ext uri="{BB962C8B-B14F-4D97-AF65-F5344CB8AC3E}">
        <p14:creationId xmlns:p14="http://schemas.microsoft.com/office/powerpoint/2010/main" val="327254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4243DCAF-B9A7-4B5C-84F7-CE7F70B7551A}"/>
              </a:ext>
            </a:extLst>
          </p:cNvPr>
          <p:cNvSpPr/>
          <p:nvPr/>
        </p:nvSpPr>
        <p:spPr>
          <a:xfrm>
            <a:off x="899592" y="0"/>
            <a:ext cx="885698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dirty="0"/>
              <a:t>Kleines Senfkorn Hoffnung,</a:t>
            </a:r>
            <a:br>
              <a:rPr lang="de-DE" sz="5400" dirty="0"/>
            </a:br>
            <a:r>
              <a:rPr lang="de-DE" sz="5400" dirty="0"/>
              <a:t>mir umsonst geschenkt,</a:t>
            </a:r>
            <a:br>
              <a:rPr lang="de-DE" sz="5400" dirty="0"/>
            </a:br>
            <a:r>
              <a:rPr lang="de-DE" sz="5400" dirty="0"/>
              <a:t>werde ich dich pflanzen,</a:t>
            </a:r>
            <a:br>
              <a:rPr lang="de-DE" sz="5400" dirty="0"/>
            </a:br>
            <a:r>
              <a:rPr lang="de-DE" sz="5400" dirty="0"/>
              <a:t>dass du weiter wächst,</a:t>
            </a:r>
            <a:br>
              <a:rPr lang="de-DE" sz="5400" dirty="0"/>
            </a:br>
            <a:r>
              <a:rPr lang="de-DE" sz="5400" dirty="0"/>
              <a:t>dass du wirst zum Baume,</a:t>
            </a:r>
            <a:br>
              <a:rPr lang="de-DE" sz="5400" dirty="0"/>
            </a:br>
            <a:r>
              <a:rPr lang="de-DE" sz="5400" dirty="0"/>
              <a:t>der uns Schatten wirft,</a:t>
            </a:r>
            <a:br>
              <a:rPr lang="de-DE" sz="5400" dirty="0"/>
            </a:br>
            <a:r>
              <a:rPr lang="de-DE" sz="5400" dirty="0"/>
              <a:t>Früchte trägst für alle </a:t>
            </a:r>
            <a:r>
              <a:rPr lang="de-DE" sz="5400" dirty="0" err="1"/>
              <a:t>alle</a:t>
            </a:r>
            <a:r>
              <a:rPr lang="de-DE" sz="5400" dirty="0"/>
              <a:t>,</a:t>
            </a:r>
            <a:br>
              <a:rPr lang="de-DE" sz="5400" dirty="0"/>
            </a:br>
            <a:r>
              <a:rPr lang="de-DE" sz="5400" dirty="0"/>
              <a:t>die in Ängsten sind.</a:t>
            </a:r>
            <a:br>
              <a:rPr lang="de-DE" sz="5400" dirty="0"/>
            </a:br>
            <a:endParaRPr lang="de-DE" sz="5400" dirty="0"/>
          </a:p>
        </p:txBody>
      </p:sp>
    </p:spTree>
    <p:extLst>
      <p:ext uri="{BB962C8B-B14F-4D97-AF65-F5344CB8AC3E}">
        <p14:creationId xmlns:p14="http://schemas.microsoft.com/office/powerpoint/2010/main" val="4082969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DE3EA83-52B7-430D-85EC-2C3B21B9AD0B}"/>
              </a:ext>
            </a:extLst>
          </p:cNvPr>
          <p:cNvSpPr/>
          <p:nvPr/>
        </p:nvSpPr>
        <p:spPr>
          <a:xfrm>
            <a:off x="755576" y="2208"/>
            <a:ext cx="88204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dirty="0"/>
              <a:t>Kleiner Funke Hoffnung,</a:t>
            </a:r>
            <a:br>
              <a:rPr lang="de-DE" sz="5400" dirty="0"/>
            </a:br>
            <a:r>
              <a:rPr lang="de-DE" sz="5400" dirty="0"/>
              <a:t>mir umsonst geschenkt,</a:t>
            </a:r>
            <a:br>
              <a:rPr lang="de-DE" sz="5400" dirty="0"/>
            </a:br>
            <a:r>
              <a:rPr lang="de-DE" sz="5400" dirty="0"/>
              <a:t>werde ich dich nähren,</a:t>
            </a:r>
            <a:br>
              <a:rPr lang="de-DE" sz="5400" dirty="0"/>
            </a:br>
            <a:r>
              <a:rPr lang="de-DE" sz="5400" dirty="0"/>
              <a:t>dass du überspringst,</a:t>
            </a:r>
            <a:br>
              <a:rPr lang="de-DE" sz="5400" dirty="0"/>
            </a:br>
            <a:r>
              <a:rPr lang="de-DE" sz="5400" dirty="0"/>
              <a:t>dass du wirst zur Flamme,</a:t>
            </a:r>
            <a:br>
              <a:rPr lang="de-DE" sz="5400" dirty="0"/>
            </a:br>
            <a:r>
              <a:rPr lang="de-DE" sz="5400" dirty="0"/>
              <a:t>die uns leuchten kann,</a:t>
            </a:r>
            <a:br>
              <a:rPr lang="de-DE" sz="5400" dirty="0"/>
            </a:br>
            <a:r>
              <a:rPr lang="de-DE" sz="5400" dirty="0"/>
              <a:t>Feuer schlägt in alle </a:t>
            </a:r>
            <a:r>
              <a:rPr lang="de-DE" sz="5400" dirty="0" err="1"/>
              <a:t>alle</a:t>
            </a:r>
            <a:r>
              <a:rPr lang="de-DE" sz="5400" dirty="0"/>
              <a:t>,</a:t>
            </a:r>
            <a:br>
              <a:rPr lang="de-DE" sz="5400" dirty="0"/>
            </a:br>
            <a:r>
              <a:rPr lang="de-DE" sz="5400" dirty="0"/>
              <a:t>die im Finstern sind. </a:t>
            </a:r>
          </a:p>
        </p:txBody>
      </p:sp>
    </p:spTree>
    <p:extLst>
      <p:ext uri="{BB962C8B-B14F-4D97-AF65-F5344CB8AC3E}">
        <p14:creationId xmlns:p14="http://schemas.microsoft.com/office/powerpoint/2010/main" val="2836848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62CDAFB-7462-47E7-8723-40450FCB7B56}"/>
              </a:ext>
            </a:extLst>
          </p:cNvPr>
          <p:cNvSpPr/>
          <p:nvPr/>
        </p:nvSpPr>
        <p:spPr>
          <a:xfrm>
            <a:off x="899592" y="116632"/>
            <a:ext cx="91440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dirty="0"/>
              <a:t>Kleine Träne Hoffnung,</a:t>
            </a:r>
            <a:br>
              <a:rPr lang="de-DE" sz="5400" dirty="0"/>
            </a:br>
            <a:r>
              <a:rPr lang="de-DE" sz="5400" dirty="0"/>
              <a:t>mir umsonst geschenkt,</a:t>
            </a:r>
            <a:br>
              <a:rPr lang="de-DE" sz="5400" dirty="0"/>
            </a:br>
            <a:r>
              <a:rPr lang="de-DE" sz="5400" dirty="0"/>
              <a:t>werde ich dich weinen,</a:t>
            </a:r>
            <a:br>
              <a:rPr lang="de-DE" sz="5400" dirty="0"/>
            </a:br>
            <a:r>
              <a:rPr lang="de-DE" sz="5400" dirty="0"/>
              <a:t>dass dich jeder sieht,</a:t>
            </a:r>
            <a:br>
              <a:rPr lang="de-DE" sz="5400" dirty="0"/>
            </a:br>
            <a:r>
              <a:rPr lang="de-DE" sz="5400" dirty="0"/>
              <a:t>dass du wirst zur Trauer,</a:t>
            </a:r>
            <a:br>
              <a:rPr lang="de-DE" sz="5400" dirty="0"/>
            </a:br>
            <a:r>
              <a:rPr lang="de-DE" sz="5400" dirty="0"/>
              <a:t>die uns handeln macht,</a:t>
            </a:r>
            <a:br>
              <a:rPr lang="de-DE" sz="5400" dirty="0"/>
            </a:br>
            <a:r>
              <a:rPr lang="de-DE" sz="5400" dirty="0"/>
              <a:t>leiden lässt mit allen </a:t>
            </a:r>
            <a:r>
              <a:rPr lang="de-DE" sz="5400" dirty="0" err="1"/>
              <a:t>allen</a:t>
            </a:r>
            <a:r>
              <a:rPr lang="de-DE" sz="5400" dirty="0"/>
              <a:t>,</a:t>
            </a:r>
            <a:br>
              <a:rPr lang="de-DE" sz="5400" dirty="0"/>
            </a:br>
            <a:r>
              <a:rPr lang="de-DE" sz="5400" dirty="0"/>
              <a:t>die in Nöten sind.</a:t>
            </a:r>
            <a:br>
              <a:rPr lang="de-DE" sz="5400" dirty="0"/>
            </a:br>
            <a:endParaRPr lang="de-DE" sz="5400" dirty="0"/>
          </a:p>
        </p:txBody>
      </p:sp>
    </p:spTree>
    <p:extLst>
      <p:ext uri="{BB962C8B-B14F-4D97-AF65-F5344CB8AC3E}">
        <p14:creationId xmlns:p14="http://schemas.microsoft.com/office/powerpoint/2010/main" val="2328264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74E4A0C-F636-4C3A-96EF-BE0145683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09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3B285DE-B124-4E6C-A986-F6F6D29F4C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40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80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A888612-C352-428A-A50D-5C1F88D9ED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-1467544"/>
            <a:ext cx="7128792" cy="950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67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51F6653-C434-49E6-9785-2AC5A9CA52D4}"/>
              </a:ext>
            </a:extLst>
          </p:cNvPr>
          <p:cNvSpPr txBox="1"/>
          <p:nvPr/>
        </p:nvSpPr>
        <p:spPr>
          <a:xfrm>
            <a:off x="323528" y="1124744"/>
            <a:ext cx="920033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/>
              <a:t>Wo ein Mensch Vertrauen gibt, </a:t>
            </a:r>
          </a:p>
          <a:p>
            <a:r>
              <a:rPr lang="de-DE" sz="5400" dirty="0"/>
              <a:t>nicht nur an sich selber denkt, </a:t>
            </a:r>
          </a:p>
          <a:p>
            <a:r>
              <a:rPr lang="de-DE" sz="5400" dirty="0"/>
              <a:t>fällt ein Tropfen </a:t>
            </a:r>
          </a:p>
          <a:p>
            <a:r>
              <a:rPr lang="de-DE" sz="5400" dirty="0"/>
              <a:t>von dem Regen,</a:t>
            </a:r>
          </a:p>
          <a:p>
            <a:r>
              <a:rPr lang="de-DE" sz="5400" dirty="0"/>
              <a:t>der aus Wüsten Gärten macht.</a:t>
            </a:r>
          </a:p>
        </p:txBody>
      </p:sp>
    </p:spTree>
    <p:extLst>
      <p:ext uri="{BB962C8B-B14F-4D97-AF65-F5344CB8AC3E}">
        <p14:creationId xmlns:p14="http://schemas.microsoft.com/office/powerpoint/2010/main" val="238311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B04FE5D-2AF8-45E5-B63E-744B58C17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5372" y="-315416"/>
            <a:ext cx="16494744" cy="7912323"/>
          </a:xfrm>
          <a:prstGeom prst="rect">
            <a:avLst/>
          </a:prstGeom>
        </p:spPr>
      </p:pic>
      <p:pic>
        <p:nvPicPr>
          <p:cNvPr id="2" name="Klaus_Doldinger-DER_ELFENBEINTURM">
            <a:hlinkClick r:id="" action="ppaction://media"/>
            <a:extLst>
              <a:ext uri="{FF2B5EF4-FFF2-40B4-BE49-F238E27FC236}">
                <a16:creationId xmlns:a16="http://schemas.microsoft.com/office/drawing/2014/main" id="{70B1FD39-FE3F-4C05-B331-57DBF19B1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20688" y="692696"/>
            <a:ext cx="609600" cy="609600"/>
          </a:xfrm>
          <a:prstGeom prst="rect">
            <a:avLst/>
          </a:prstGeom>
        </p:spPr>
      </p:pic>
      <p:pic>
        <p:nvPicPr>
          <p:cNvPr id="4" name="Klaus_Doldinger-DER_ELFENBEINTURM">
            <a:hlinkClick r:id="" action="ppaction://media"/>
            <a:extLst>
              <a:ext uri="{FF2B5EF4-FFF2-40B4-BE49-F238E27FC236}">
                <a16:creationId xmlns:a16="http://schemas.microsoft.com/office/drawing/2014/main" id="{6F206372-78A4-497D-87B9-6F5D861606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0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8"/>
    </mc:Choice>
    <mc:Fallback xmlns="">
      <p:transition spd="slow" advTm="12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numSld="9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51F6653-C434-49E6-9785-2AC5A9CA52D4}"/>
              </a:ext>
            </a:extLst>
          </p:cNvPr>
          <p:cNvSpPr txBox="1"/>
          <p:nvPr/>
        </p:nvSpPr>
        <p:spPr>
          <a:xfrm>
            <a:off x="323528" y="1124744"/>
            <a:ext cx="877394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/>
              <a:t>Wo ein Mensch </a:t>
            </a:r>
          </a:p>
          <a:p>
            <a:r>
              <a:rPr lang="de-DE" sz="5400" dirty="0"/>
              <a:t>den andern sieht, </a:t>
            </a:r>
          </a:p>
          <a:p>
            <a:r>
              <a:rPr lang="de-DE" sz="5400" dirty="0"/>
              <a:t>nicht nur sich und seine Welt, </a:t>
            </a:r>
          </a:p>
          <a:p>
            <a:r>
              <a:rPr lang="de-DE" sz="5400" dirty="0"/>
              <a:t>fällt ein Tropfen </a:t>
            </a:r>
          </a:p>
          <a:p>
            <a:r>
              <a:rPr lang="de-DE" sz="5400" dirty="0"/>
              <a:t>von dem Regen,</a:t>
            </a:r>
          </a:p>
          <a:p>
            <a:r>
              <a:rPr lang="de-DE" sz="5400" dirty="0"/>
              <a:t>der aus Wüsten Gärten macht.</a:t>
            </a:r>
          </a:p>
        </p:txBody>
      </p:sp>
    </p:spTree>
    <p:extLst>
      <p:ext uri="{BB962C8B-B14F-4D97-AF65-F5344CB8AC3E}">
        <p14:creationId xmlns:p14="http://schemas.microsoft.com/office/powerpoint/2010/main" val="2322792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51F6653-C434-49E6-9785-2AC5A9CA52D4}"/>
              </a:ext>
            </a:extLst>
          </p:cNvPr>
          <p:cNvSpPr txBox="1"/>
          <p:nvPr/>
        </p:nvSpPr>
        <p:spPr>
          <a:xfrm>
            <a:off x="323528" y="1124744"/>
            <a:ext cx="877394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/>
              <a:t>Wo ein Mensch </a:t>
            </a:r>
          </a:p>
          <a:p>
            <a:r>
              <a:rPr lang="de-DE" sz="5400" dirty="0"/>
              <a:t>sich selbst verschenkt</a:t>
            </a:r>
          </a:p>
          <a:p>
            <a:r>
              <a:rPr lang="de-DE" sz="5400" dirty="0"/>
              <a:t>und den alten Weg verlässt, </a:t>
            </a:r>
          </a:p>
          <a:p>
            <a:r>
              <a:rPr lang="de-DE" sz="5400" dirty="0"/>
              <a:t>fällt ein Tropfen </a:t>
            </a:r>
          </a:p>
          <a:p>
            <a:r>
              <a:rPr lang="de-DE" sz="5400" dirty="0"/>
              <a:t>von dem Regen,</a:t>
            </a:r>
          </a:p>
          <a:p>
            <a:r>
              <a:rPr lang="de-DE" sz="5400" dirty="0"/>
              <a:t>der aus Wüsten Gärten macht.</a:t>
            </a:r>
          </a:p>
        </p:txBody>
      </p:sp>
    </p:spTree>
    <p:extLst>
      <p:ext uri="{BB962C8B-B14F-4D97-AF65-F5344CB8AC3E}">
        <p14:creationId xmlns:p14="http://schemas.microsoft.com/office/powerpoint/2010/main" val="2804044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74E4A0C-F636-4C3A-96EF-BE0145683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99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74E4A0C-F636-4C3A-96EF-BE0145683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-99392"/>
            <a:ext cx="10728176" cy="804613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8F6376E-E536-41A8-8778-CD714A47CD9E}"/>
              </a:ext>
            </a:extLst>
          </p:cNvPr>
          <p:cNvSpPr txBox="1"/>
          <p:nvPr/>
        </p:nvSpPr>
        <p:spPr>
          <a:xfrm>
            <a:off x="179512" y="1700808"/>
            <a:ext cx="67189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</a:rPr>
              <a:t>Wir wünschen Ihnen </a:t>
            </a:r>
          </a:p>
          <a:p>
            <a:r>
              <a:rPr lang="de-DE" sz="5400" dirty="0">
                <a:solidFill>
                  <a:schemeClr val="bg1"/>
                </a:solidFill>
              </a:rPr>
              <a:t>eine gesegnete Woche.</a:t>
            </a:r>
          </a:p>
          <a:p>
            <a:r>
              <a:rPr lang="de-DE" sz="5400" dirty="0">
                <a:solidFill>
                  <a:schemeClr val="bg1"/>
                </a:solidFill>
              </a:rPr>
              <a:t>Bleiben Sie gesund!</a:t>
            </a:r>
          </a:p>
        </p:txBody>
      </p:sp>
    </p:spTree>
    <p:extLst>
      <p:ext uri="{BB962C8B-B14F-4D97-AF65-F5344CB8AC3E}">
        <p14:creationId xmlns:p14="http://schemas.microsoft.com/office/powerpoint/2010/main" val="316893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CAF1877-B23B-4301-BDC5-187F6DCE5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790633"/>
            <a:ext cx="10758941" cy="623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4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20"/>
    </mc:Choice>
    <mc:Fallback xmlns="">
      <p:transition spd="slow" advTm="1302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B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36E27D8-6621-4A6F-B861-65A5ECECF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0"/>
            <a:ext cx="3528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9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25"/>
    </mc:Choice>
    <mc:Fallback xmlns="">
      <p:transition spd="slow" advTm="1302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74E4A0C-F636-4C3A-96EF-BE0145683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9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25"/>
    </mc:Choice>
    <mc:Fallback xmlns="">
      <p:transition spd="slow" advTm="1302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8E68FBE-8954-4C1E-A1D2-1B649B0FF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-99392"/>
            <a:ext cx="10441160" cy="695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0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1"/>
    </mc:Choice>
    <mc:Fallback xmlns="">
      <p:transition spd="slow" advTm="1304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DC37BA0-FE3A-435A-97CA-6324EDD8B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19320"/>
            <a:ext cx="10513168" cy="68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29"/>
    </mc:Choice>
    <mc:Fallback xmlns="">
      <p:transition spd="slow" advTm="1302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0F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1" descr="Der Philosoph im Elfenbeinturm, der von der Menschheit abgeschottet lebt.">
            <a:extLst>
              <a:ext uri="{FF2B5EF4-FFF2-40B4-BE49-F238E27FC236}">
                <a16:creationId xmlns:a16="http://schemas.microsoft.com/office/drawing/2014/main" id="{A27A7E03-1C4F-4BE6-ADA9-43DB856D4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888900"/>
            <a:ext cx="9684568" cy="452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9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82"/>
    </mc:Choice>
    <mc:Fallback xmlns="">
      <p:transition spd="slow" advTm="1308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7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2D5CE71-7212-4B80-9D5B-6634A8792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420" y="-963488"/>
            <a:ext cx="11638840" cy="849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4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2"/>
    </mc:Choice>
    <mc:Fallback xmlns="">
      <p:transition spd="slow" advTm="13042"/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Office PowerPoint</Application>
  <PresentationFormat>Bildschirmpräsentation (4:3)</PresentationFormat>
  <Paragraphs>29</Paragraphs>
  <Slides>23</Slides>
  <Notes>0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6" baseType="lpstr">
      <vt:lpstr>Arial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Grubert</dc:creator>
  <cp:lastModifiedBy>Kerstin Schütz</cp:lastModifiedBy>
  <cp:revision>22</cp:revision>
  <dcterms:created xsi:type="dcterms:W3CDTF">2016-04-24T13:02:11Z</dcterms:created>
  <dcterms:modified xsi:type="dcterms:W3CDTF">2020-05-10T10:24:27Z</dcterms:modified>
</cp:coreProperties>
</file>